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9"/>
  </p:notesMasterIdLst>
  <p:sldIdLst>
    <p:sldId id="263" r:id="rId3"/>
    <p:sldId id="26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78503" autoAdjust="0"/>
  </p:normalViewPr>
  <p:slideViewPr>
    <p:cSldViewPr showGuides="1"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2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2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3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4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7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A886-454A-433D-B5B3-3CD00C4D374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08465"/>
            <a:ext cx="9144000" cy="707493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r>
              <a:rPr lang="en-US" sz="5000" dirty="0" smtClean="0">
                <a:solidFill>
                  <a:srgbClr val="FFC000"/>
                </a:solidFill>
              </a:rPr>
              <a:t>COMMUNAUTE </a:t>
            </a:r>
            <a:r>
              <a:rPr lang="en-US" sz="5000" dirty="0" smtClean="0">
                <a:solidFill>
                  <a:srgbClr val="FFC000"/>
                </a:solidFill>
              </a:rPr>
              <a:t>DE L’AXATOIS VALLEE DE LA BOULZANE</a:t>
            </a:r>
            <a:endParaRPr lang="en-US" sz="5000" dirty="0">
              <a:solidFill>
                <a:srgbClr val="FFC000"/>
              </a:solidFill>
            </a:endParaRPr>
          </a:p>
        </p:txBody>
      </p:sp>
      <p:pic>
        <p:nvPicPr>
          <p:cNvPr id="8" name="il_fi" descr="http://asset.keldelice.com/attachments/photos/563619/original/miel_des_pyr_n_es.jpg?128499612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896">
            <a:off x="276204" y="776341"/>
            <a:ext cx="2847340" cy="1995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l_fi" descr="http://www.ginclasurboulzane.fr/images/Raft_p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" b="7613"/>
          <a:stretch/>
        </p:blipFill>
        <p:spPr bwMode="auto">
          <a:xfrm rot="549084">
            <a:off x="2259383" y="2994708"/>
            <a:ext cx="2844800" cy="1955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l_fi" descr="https://sites.google.com/site/chevalierdalgues/_/rsrc/1293124842224/les-chateaux-cathares/chateau-puilaurens.gif?height=240&amp;width=3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88" y="458515"/>
            <a:ext cx="1857375" cy="1582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69" y="1052736"/>
            <a:ext cx="3017181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2154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08465"/>
            <a:ext cx="9144000" cy="707493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r>
              <a:rPr lang="en-US" sz="5000" dirty="0" smtClean="0">
                <a:solidFill>
                  <a:srgbClr val="FFC000"/>
                </a:solidFill>
              </a:rPr>
              <a:t>COMMUNAUTE DU QUILLANNAIS</a:t>
            </a:r>
            <a:endParaRPr lang="en-US" sz="5000" dirty="0">
              <a:solidFill>
                <a:srgbClr val="FFC000"/>
              </a:solidFill>
            </a:endParaRPr>
          </a:p>
        </p:txBody>
      </p:sp>
      <p:pic>
        <p:nvPicPr>
          <p:cNvPr id="9" name="Image 8" descr="bandeaugauche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r="5351" b="21825"/>
          <a:stretch/>
        </p:blipFill>
        <p:spPr bwMode="auto">
          <a:xfrm>
            <a:off x="235260" y="196305"/>
            <a:ext cx="2590800" cy="383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l_fi" descr="http://www.pyreneesaudoises.com/UserFiles/image/Villages/brenac/brenac_000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6305"/>
            <a:ext cx="324217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il_fi" descr="http://www.beyond.fr/picsvill2/quillan0012b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65" y="3063629"/>
            <a:ext cx="3412596" cy="227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l_fi" descr="https://upload.wikimedia.org/wikipedia/commons/thumb/0/09/Blason_ville_fr_Quillan_%28Aude%29.svg/100px-Blason_ville_fr_Quillan_%28Aude%29.svg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09452"/>
            <a:ext cx="1551940" cy="155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8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90" y="-216930"/>
            <a:ext cx="9144000" cy="707493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4800" dirty="0" smtClean="0">
              <a:solidFill>
                <a:srgbClr val="FFC000"/>
              </a:solidFill>
            </a:endParaRPr>
          </a:p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COMMUNAUTE DU PAYS DE SAULT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8" name="il_fi" descr="http://pays-de-sault.com/wp-content/uploads/2011/09/adepopas-ramassage-pomme-de-terre-du-pays-de-saul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132">
            <a:off x="5515105" y="329678"/>
            <a:ext cx="3457585" cy="227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l_fi" descr="http://static.ladepeche.fr/content/media/image/zoom/2012/11/29/20121129141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418">
            <a:off x="205044" y="444707"/>
            <a:ext cx="3017520" cy="235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l_fi" descr="http://academiedesartsetdessciencesdecarcassonne.blogs.midilibre.com/media/00/01/401248327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31385"/>
            <a:ext cx="4065176" cy="2650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il_fi" descr="http://pays-de-sault.com/wp-content/uploads/2012/02/adepopas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54" y="1651190"/>
            <a:ext cx="1363999" cy="13319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63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61" y="0"/>
            <a:ext cx="9144000" cy="707493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COMMUNAUTE DU DONEZAN </a:t>
            </a:r>
            <a:r>
              <a:rPr lang="en-US" sz="3600" dirty="0" smtClean="0">
                <a:solidFill>
                  <a:srgbClr val="FFC000"/>
                </a:solidFill>
              </a:rPr>
              <a:t>(Ariège)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9" name="il_fi" descr="http://donezanpourlongtemps.e-monsite.com/medias/images/doneza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1296144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l_fi" descr="http://static.ladepeche.fr/content/media/image/zoom/2013/09/17/201309172309-ful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98280"/>
            <a:ext cx="3240360" cy="2123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l_fi" descr="http://www.benoblog.com/images/randos/05-09-25_roc%20blanc/09_mini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419475" cy="2086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il_fi" descr="http://www.snake-gliss.com/img/stations/mijanes-donozan/presentation_mijanes-donozan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803">
            <a:off x="4994509" y="2859192"/>
            <a:ext cx="3104743" cy="1937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47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90" y="-216930"/>
            <a:ext cx="9144000" cy="707493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COMMUNAUTE DU PAYS DE COUIZA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8" name="il_fi" descr="http://www.pays-de-couiza.com/elements/titres/titre-1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2865"/>
            <a:ext cx="3162300" cy="1675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l_fi" descr="http://media.communes.com/images/orig/languedoc-roussillon/aude/rennes-les-bains_11190/rennes-les-bains_14357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748">
            <a:off x="755576" y="476672"/>
            <a:ext cx="2634615" cy="1857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l_fi" descr="http://www.renneslesbains.info/wp-content/uploads/2014/04/700x445xbains_doux.jpg.pagespeed.ic.FhuKKo-mx-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9536">
            <a:off x="585567" y="3274546"/>
            <a:ext cx="3508369" cy="210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6"/>
            <a:ext cx="3384376" cy="2538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72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90" y="-216930"/>
            <a:ext cx="9144000" cy="707493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5400" dirty="0" smtClean="0">
              <a:solidFill>
                <a:srgbClr val="FFC000"/>
              </a:solidFill>
            </a:endParaRPr>
          </a:p>
          <a:p>
            <a:pPr algn="ctr"/>
            <a:endParaRPr lang="en-US" sz="4800" dirty="0" smtClean="0">
              <a:solidFill>
                <a:srgbClr val="FFC000"/>
              </a:solidFill>
            </a:endParaRPr>
          </a:p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COMMUNAUTE DE L’ESPERAZANAIS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9" name="il_fi" descr="http://images.midilibre.fr/images/2011/08/23/parmi-les-vedettes-de-ce-musee-ouvert-en-juillet-2007-le_299709_510x25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27" y="135444"/>
            <a:ext cx="3343275" cy="2280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il_fi" descr="http://www.randogps.net/traces/11/97/image2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719"/>
            <a:ext cx="3514725" cy="2323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545">
            <a:off x="5023444" y="3027660"/>
            <a:ext cx="3875622" cy="2043510"/>
          </a:xfrm>
          <a:prstGeom prst="rect">
            <a:avLst/>
          </a:prstGeom>
        </p:spPr>
      </p:pic>
      <p:pic>
        <p:nvPicPr>
          <p:cNvPr id="15" name="il_fi" descr="http://i.ytimg.com/vi/1LInH2sVY0w/0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9" r="-2478" b="20545"/>
          <a:stretch/>
        </p:blipFill>
        <p:spPr bwMode="auto">
          <a:xfrm>
            <a:off x="427183" y="2930050"/>
            <a:ext cx="4000801" cy="18671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74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berg_BlurredBackground_TP10188138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B1345C-057C-46DE-80FE-806B0DB49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Images avec reflet et arrière-plan flou</Template>
  <TotalTime>70</TotalTime>
  <Words>35</Words>
  <Application>Microsoft Office PowerPoint</Application>
  <PresentationFormat>Affichage à l'écran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Terberg_BlurredBackground_TP101881384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keywords/>
  <cp:lastModifiedBy>Utilisateur</cp:lastModifiedBy>
  <cp:revision>8</cp:revision>
  <dcterms:created xsi:type="dcterms:W3CDTF">2017-12-13T09:49:02Z</dcterms:created>
  <dcterms:modified xsi:type="dcterms:W3CDTF">2017-12-13T17:45:28Z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TC018814399991</vt:lpwstr>
  </property>
  <property fmtid="{D5CDD505-2E9C-101B-9397-08002B2CF9AE}" pid="3" name="_MarkAsFinal">
    <vt:bool>true</vt:bool>
  </property>
</Properties>
</file>